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6912" autoAdjust="0"/>
    <p:restoredTop sz="94660"/>
  </p:normalViewPr>
  <p:slideViewPr>
    <p:cSldViewPr>
      <p:cViewPr varScale="1">
        <p:scale>
          <a:sx n="73" d="100"/>
          <a:sy n="73" d="100"/>
        </p:scale>
        <p:origin x="-1242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4" name="Picture 3" descr="Screenshot_20221206_0549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3400"/>
            <a:ext cx="9144000" cy="51409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00400" y="5943600"/>
            <a:ext cx="23240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B050"/>
                </a:solidFill>
              </a:rPr>
              <a:t>Home page</a:t>
            </a:r>
            <a:endParaRPr lang="en-US" sz="3600" dirty="0">
              <a:solidFill>
                <a:srgbClr val="00B05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867400"/>
            <a:ext cx="8229600" cy="68580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dirty="0" smtClean="0">
                <a:solidFill>
                  <a:srgbClr val="00B050"/>
                </a:solidFill>
              </a:rPr>
              <a:t> </a:t>
            </a:r>
            <a:r>
              <a:rPr lang="en-US" dirty="0" smtClean="0">
                <a:solidFill>
                  <a:srgbClr val="00B050"/>
                </a:solidFill>
              </a:rPr>
              <a:t>   Dish Of the Day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4" name="Picture 3" descr="Screenshot_20221206_05492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791200"/>
            <a:ext cx="8229600" cy="83820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dirty="0" smtClean="0"/>
              <a:t> </a:t>
            </a:r>
            <a:r>
              <a:rPr lang="en-US" dirty="0" smtClean="0">
                <a:solidFill>
                  <a:srgbClr val="00B050"/>
                </a:solidFill>
              </a:rPr>
              <a:t>Reservations Form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4" name="Picture 3" descr="Screenshot_20221206_05494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10800000" flipV="1">
            <a:off x="457200" y="5867400"/>
            <a:ext cx="8229600" cy="68580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dirty="0" smtClean="0"/>
              <a:t> </a:t>
            </a:r>
            <a:r>
              <a:rPr lang="en-US" dirty="0" smtClean="0">
                <a:solidFill>
                  <a:srgbClr val="00B050"/>
                </a:solidFill>
              </a:rPr>
              <a:t>Menu Page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4" name="Picture 3" descr="Screenshot_20221206_05500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715000"/>
            <a:ext cx="8229600" cy="715963"/>
          </a:xfrm>
        </p:spPr>
        <p:txBody>
          <a:bodyPr/>
          <a:lstStyle/>
          <a:p>
            <a:pPr algn="ctr">
              <a:buNone/>
            </a:pPr>
            <a:r>
              <a:rPr lang="en-US" dirty="0" smtClean="0"/>
              <a:t> 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B050"/>
                </a:solidFill>
              </a:rPr>
              <a:t>Contact Us Page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4" name="Picture 3" descr="Screenshot_20221206_05503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867400"/>
            <a:ext cx="8229600" cy="715963"/>
          </a:xfrm>
        </p:spPr>
        <p:txBody>
          <a:bodyPr/>
          <a:lstStyle/>
          <a:p>
            <a:pPr algn="ctr">
              <a:buNone/>
            </a:pPr>
            <a:r>
              <a:rPr lang="en-US" dirty="0" smtClean="0">
                <a:solidFill>
                  <a:srgbClr val="00B050"/>
                </a:solidFill>
              </a:rPr>
              <a:t> </a:t>
            </a:r>
            <a:r>
              <a:rPr lang="en-US" dirty="0" smtClean="0">
                <a:solidFill>
                  <a:srgbClr val="00B050"/>
                </a:solidFill>
              </a:rPr>
              <a:t>Sub Pages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4" name="Picture 3" descr="Screenshot_20221206_05520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5486400"/>
            <a:ext cx="8229600" cy="1143000"/>
          </a:xfrm>
        </p:spPr>
        <p:txBody>
          <a:bodyPr/>
          <a:lstStyle/>
          <a:p>
            <a:r>
              <a:rPr lang="en-US" dirty="0" smtClean="0"/>
              <a:t>  </a:t>
            </a:r>
            <a:r>
              <a:rPr lang="en-US" dirty="0" smtClean="0">
                <a:solidFill>
                  <a:srgbClr val="00B050"/>
                </a:solidFill>
              </a:rPr>
              <a:t>Sub Pages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4" name="Content Placeholder 3" descr="Screenshot_20221206_055124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81000"/>
            <a:ext cx="9144000" cy="5140990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791200"/>
            <a:ext cx="8229600" cy="715963"/>
          </a:xfrm>
        </p:spPr>
        <p:txBody>
          <a:bodyPr/>
          <a:lstStyle/>
          <a:p>
            <a:pPr algn="ctr">
              <a:buNone/>
            </a:pPr>
            <a:r>
              <a:rPr lang="en-US" dirty="0" smtClean="0">
                <a:solidFill>
                  <a:srgbClr val="00B050"/>
                </a:solidFill>
              </a:rPr>
              <a:t> Sub Pages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4" name="Picture 3" descr="Screenshot_20221206_05514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5715000"/>
            <a:ext cx="8229600" cy="1143000"/>
          </a:xfrm>
        </p:spPr>
        <p:txBody>
          <a:bodyPr/>
          <a:lstStyle/>
          <a:p>
            <a:r>
              <a:rPr lang="en-US" dirty="0" smtClean="0">
                <a:solidFill>
                  <a:srgbClr val="00B050"/>
                </a:solidFill>
              </a:rPr>
              <a:t> About Us Page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 descr="Screenshot_20221207_09404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4800"/>
            <a:ext cx="9144000" cy="51409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39</Words>
  <Application>Microsoft Office PowerPoint</Application>
  <PresentationFormat>On-screen Show (4:3)</PresentationFormat>
  <Paragraphs>18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  </vt:lpstr>
      <vt:lpstr>  </vt:lpstr>
      <vt:lpstr>   </vt:lpstr>
      <vt:lpstr>  </vt:lpstr>
      <vt:lpstr> </vt:lpstr>
      <vt:lpstr>  </vt:lpstr>
      <vt:lpstr>  Sub Pages</vt:lpstr>
      <vt:lpstr> </vt:lpstr>
      <vt:lpstr> About Us Page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</dc:title>
  <dc:creator>Mo Sahil</dc:creator>
  <cp:lastModifiedBy>hp</cp:lastModifiedBy>
  <cp:revision>5</cp:revision>
  <dcterms:created xsi:type="dcterms:W3CDTF">2006-08-16T00:00:00Z</dcterms:created>
  <dcterms:modified xsi:type="dcterms:W3CDTF">2022-12-07T04:22:13Z</dcterms:modified>
</cp:coreProperties>
</file>

<file path=docProps/thumbnail.jpeg>
</file>